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65" r:id="rId9"/>
    <p:sldId id="258" r:id="rId10"/>
    <p:sldId id="257" r:id="rId11"/>
    <p:sldId id="275" r:id="rId12"/>
    <p:sldId id="274" r:id="rId13"/>
    <p:sldId id="273" r:id="rId14"/>
    <p:sldId id="268" r:id="rId15"/>
    <p:sldId id="267" r:id="rId16"/>
    <p:sldId id="276" r:id="rId17"/>
    <p:sldId id="272" r:id="rId18"/>
    <p:sldId id="271" r:id="rId19"/>
    <p:sldId id="270" r:id="rId20"/>
    <p:sldId id="278" r:id="rId21"/>
    <p:sldId id="269" r:id="rId22"/>
    <p:sldId id="277" r:id="rId23"/>
    <p:sldId id="266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6909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810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6167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119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115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48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42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0575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605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02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3415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5031-6BB1-4B16-86CC-EDB8963A5C23}" type="datetimeFigureOut">
              <a:rPr lang="gl-ES" smtClean="0"/>
              <a:t>20/02/2025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C8A1-AA78-4CDE-998F-67E6E9CD4AA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796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05318" y="1246729"/>
            <a:ext cx="727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600" b="1" dirty="0" smtClean="0"/>
              <a:t>debuxantes</a:t>
            </a:r>
            <a:endParaRPr lang="gl-ES" sz="9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89" y="282058"/>
            <a:ext cx="6986622" cy="7559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0" y="3591543"/>
            <a:ext cx="646232" cy="2688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819" y="4935827"/>
            <a:ext cx="3731075" cy="1548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b="8729"/>
          <a:stretch/>
        </p:blipFill>
        <p:spPr>
          <a:xfrm>
            <a:off x="2291064" y="2909183"/>
            <a:ext cx="7611839" cy="28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4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5002" y="5777893"/>
            <a:ext cx="11333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/>
              <a:t>E se hai bechos ou persoas na representación, </a:t>
            </a:r>
          </a:p>
          <a:p>
            <a:pPr algn="ctr"/>
            <a:r>
              <a:rPr lang="gl-ES" sz="2800" b="1" i="1" dirty="0"/>
              <a:t>saber onde están, e como traballan</a:t>
            </a:r>
            <a:r>
              <a:rPr lang="gl-ES" sz="2800" b="1" i="1" dirty="0" smtClean="0"/>
              <a:t>, as xogas, </a:t>
            </a:r>
            <a:r>
              <a:rPr lang="gl-ES" sz="2800" b="1" i="1" dirty="0"/>
              <a:t>as articulacións.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216380"/>
            <a:ext cx="10740980" cy="56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9498" y="5758881"/>
            <a:ext cx="11157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porque </a:t>
            </a:r>
            <a:r>
              <a:rPr lang="pt-BR" sz="2800" b="1" i="1" dirty="0" err="1" smtClean="0"/>
              <a:t>coñecendoas</a:t>
            </a:r>
            <a:r>
              <a:rPr lang="pt-BR" sz="2800" b="1" i="1" dirty="0" smtClean="0"/>
              <a:t> </a:t>
            </a:r>
            <a:r>
              <a:rPr lang="pt-BR" sz="2800" b="1" i="1" dirty="0"/>
              <a:t>poderemos </a:t>
            </a:r>
            <a:r>
              <a:rPr lang="pt-BR" sz="2800" b="1" i="1" dirty="0" err="1"/>
              <a:t>poñer</a:t>
            </a:r>
            <a:r>
              <a:rPr lang="pt-BR" sz="2800" b="1" i="1" dirty="0"/>
              <a:t> </a:t>
            </a:r>
          </a:p>
          <a:p>
            <a:pPr algn="ctr"/>
            <a:r>
              <a:rPr lang="pt-BR" sz="2800" b="1" i="1" dirty="0"/>
              <a:t>aos </a:t>
            </a:r>
            <a:r>
              <a:rPr lang="pt-BR" sz="2800" b="1" i="1" dirty="0" err="1"/>
              <a:t>nosos</a:t>
            </a:r>
            <a:r>
              <a:rPr lang="pt-BR" sz="2800" b="1" i="1" dirty="0"/>
              <a:t> debuxos a andar, a correr...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35" y="187187"/>
            <a:ext cx="8976038" cy="55716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916" r="8502"/>
          <a:stretch/>
        </p:blipFill>
        <p:spPr>
          <a:xfrm flipH="1">
            <a:off x="549496" y="3069183"/>
            <a:ext cx="2653587" cy="26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4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4901" y="5778099"/>
            <a:ext cx="1149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E non </a:t>
            </a:r>
            <a:r>
              <a:rPr lang="pt-BR" sz="2800" b="1" i="1" dirty="0" err="1"/>
              <a:t>so</a:t>
            </a:r>
            <a:r>
              <a:rPr lang="pt-BR" sz="2800" b="1" i="1" dirty="0"/>
              <a:t> á </a:t>
            </a:r>
            <a:r>
              <a:rPr lang="pt-BR" sz="2800" b="1" i="1" dirty="0" err="1"/>
              <a:t>xente</a:t>
            </a:r>
            <a:r>
              <a:rPr lang="pt-BR" sz="2800" b="1" i="1" dirty="0"/>
              <a:t>, aos </a:t>
            </a:r>
            <a:r>
              <a:rPr lang="pt-BR" sz="2800" b="1" i="1" dirty="0" err="1"/>
              <a:t>bechos</a:t>
            </a:r>
            <a:r>
              <a:rPr lang="pt-BR" sz="2800" b="1" i="1" dirty="0"/>
              <a:t> o </a:t>
            </a:r>
            <a:r>
              <a:rPr lang="pt-BR" sz="2800" b="1" i="1" dirty="0" smtClean="0"/>
              <a:t>mesmo </a:t>
            </a:r>
            <a:endParaRPr lang="pt-BR" sz="2800" b="1" i="1" dirty="0"/>
          </a:p>
          <a:p>
            <a:pPr algn="ctr"/>
            <a:r>
              <a:rPr lang="pt-BR" sz="2800" b="1" i="1" dirty="0"/>
              <a:t>porque </a:t>
            </a:r>
            <a:r>
              <a:rPr lang="pt-BR" sz="2800" b="1" i="1" dirty="0" err="1"/>
              <a:t>moitos</a:t>
            </a:r>
            <a:r>
              <a:rPr lang="pt-BR" sz="2800" b="1" i="1" dirty="0"/>
              <a:t> “</a:t>
            </a:r>
            <a:r>
              <a:rPr lang="pt-BR" sz="2800" b="1" i="1" dirty="0" err="1"/>
              <a:t>dobran</a:t>
            </a:r>
            <a:r>
              <a:rPr lang="pt-BR" sz="2800" b="1" i="1" dirty="0"/>
              <a:t>” por </a:t>
            </a:r>
            <a:r>
              <a:rPr lang="pt-BR" sz="2800" b="1" i="1" dirty="0" err="1"/>
              <a:t>sitios</a:t>
            </a:r>
            <a:r>
              <a:rPr lang="pt-BR" sz="2800" b="1" i="1" dirty="0"/>
              <a:t> </a:t>
            </a:r>
            <a:r>
              <a:rPr lang="pt-BR" sz="2800" b="1" i="1" dirty="0" err="1"/>
              <a:t>parellos</a:t>
            </a:r>
            <a:r>
              <a:rPr lang="pt-BR" sz="2800" b="1" i="1" dirty="0" smtClean="0"/>
              <a:t>.</a:t>
            </a:r>
            <a:endParaRPr lang="pt-BR" sz="28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9" y="194969"/>
            <a:ext cx="11492248" cy="55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162832"/>
            <a:ext cx="3842391" cy="28807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9" y="122568"/>
            <a:ext cx="4250192" cy="29210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9548" y="5762679"/>
            <a:ext cx="10058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Non é o mesmo cos </a:t>
            </a:r>
            <a:r>
              <a:rPr lang="pt-BR" sz="2800" b="1" i="1" dirty="0" err="1"/>
              <a:t>bechos</a:t>
            </a:r>
            <a:r>
              <a:rPr lang="pt-BR" sz="2800" b="1" i="1" dirty="0"/>
              <a:t> pequenos, </a:t>
            </a:r>
          </a:p>
          <a:p>
            <a:pPr algn="ctr"/>
            <a:r>
              <a:rPr lang="pt-BR" sz="2800" b="1" i="1" dirty="0"/>
              <a:t>que, segundo a </a:t>
            </a:r>
            <a:r>
              <a:rPr lang="pt-BR" sz="2800" b="1" i="1" dirty="0" err="1"/>
              <a:t>caste</a:t>
            </a:r>
            <a:r>
              <a:rPr lang="pt-BR" sz="2800" b="1" i="1" dirty="0"/>
              <a:t>, </a:t>
            </a:r>
            <a:r>
              <a:rPr lang="pt-BR" sz="2800" b="1" i="1" dirty="0" err="1"/>
              <a:t>teñen</a:t>
            </a:r>
            <a:r>
              <a:rPr lang="pt-BR" sz="2800" b="1" i="1" dirty="0"/>
              <a:t> os seus “</a:t>
            </a:r>
            <a:r>
              <a:rPr lang="pt-BR" sz="2800" b="1" i="1" dirty="0" err="1"/>
              <a:t>artellos</a:t>
            </a:r>
            <a:r>
              <a:rPr lang="pt-BR" sz="2800" b="1" i="1" dirty="0"/>
              <a:t>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81" y="122568"/>
            <a:ext cx="4153007" cy="3562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5537"/>
          <a:stretch/>
        </p:blipFill>
        <p:spPr>
          <a:xfrm>
            <a:off x="2343957" y="2839174"/>
            <a:ext cx="5634936" cy="30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2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0709" y="6145044"/>
            <a:ext cx="11208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/>
              <a:t>E </a:t>
            </a:r>
            <a:r>
              <a:rPr lang="gl-ES" sz="2800" b="1" i="1" dirty="0" smtClean="0"/>
              <a:t>co sabido... practicar con </a:t>
            </a:r>
            <a:r>
              <a:rPr lang="gl-ES" sz="2800" b="1" i="1" dirty="0"/>
              <a:t>determinación, </a:t>
            </a:r>
            <a:r>
              <a:rPr lang="gl-ES" sz="2800" b="1" i="1"/>
              <a:t>aplicación</a:t>
            </a:r>
            <a:r>
              <a:rPr lang="gl-ES" sz="2800" b="1" i="1" smtClean="0"/>
              <a:t>,... </a:t>
            </a:r>
            <a:endParaRPr lang="gl-ES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51" y="1254721"/>
            <a:ext cx="9158124" cy="47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9853" y="6151585"/>
            <a:ext cx="1089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i="1" dirty="0"/>
              <a:t>e</a:t>
            </a:r>
            <a:r>
              <a:rPr lang="gl-ES" sz="2800" b="1" i="1" dirty="0" smtClean="0"/>
              <a:t> ir engadindo, para mellorar os traballos, acenos </a:t>
            </a:r>
            <a:r>
              <a:rPr lang="gl-ES" sz="2800" b="1" i="1" dirty="0"/>
              <a:t>e </a:t>
            </a:r>
            <a:r>
              <a:rPr lang="gl-ES" sz="2800" b="1" i="1" dirty="0" smtClean="0"/>
              <a:t>expresións.</a:t>
            </a:r>
            <a:endParaRPr lang="gl-ES" sz="2800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8493" r="14762" b="6249"/>
          <a:stretch/>
        </p:blipFill>
        <p:spPr>
          <a:xfrm>
            <a:off x="4198512" y="304576"/>
            <a:ext cx="7134896" cy="58470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9" y="1079864"/>
            <a:ext cx="3376733" cy="50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4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2126" y="5280338"/>
            <a:ext cx="11024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i="1" dirty="0" smtClean="0"/>
              <a:t>E xa como remate temos que recordar </a:t>
            </a:r>
          </a:p>
          <a:p>
            <a:pPr algn="ctr"/>
            <a:r>
              <a:rPr lang="gl-ES" sz="2800" b="1" i="1" dirty="0" smtClean="0"/>
              <a:t>que o que se pon abaixo “está” preto e diante, e o que vai arriba “está” lonxe e atrás</a:t>
            </a:r>
            <a:endParaRPr lang="gl-ES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8" y="511549"/>
            <a:ext cx="10476510" cy="47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5408" y="5526857"/>
            <a:ext cx="10874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-</a:t>
            </a:r>
            <a:r>
              <a:rPr lang="pt-BR" sz="2800" b="1" i="1" dirty="0" err="1" smtClean="0"/>
              <a:t>Facendo</a:t>
            </a:r>
            <a:r>
              <a:rPr lang="pt-BR" sz="2800" b="1" i="1" dirty="0" smtClean="0"/>
              <a:t> todo o antes dito, e </a:t>
            </a:r>
            <a:r>
              <a:rPr lang="pt-BR" sz="2800" b="1" i="1" dirty="0" err="1"/>
              <a:t>practicando</a:t>
            </a:r>
            <a:r>
              <a:rPr lang="pt-BR" sz="2800" b="1" i="1" dirty="0"/>
              <a:t> a </a:t>
            </a:r>
            <a:r>
              <a:rPr lang="pt-BR" sz="2800" b="1" i="1" dirty="0" err="1" smtClean="0"/>
              <a:t>diario</a:t>
            </a:r>
            <a:r>
              <a:rPr lang="pt-BR" sz="2800" b="1" i="1" dirty="0" smtClean="0"/>
              <a:t>,</a:t>
            </a:r>
          </a:p>
          <a:p>
            <a:pPr algn="ctr"/>
            <a:r>
              <a:rPr lang="pt-BR" sz="2800" b="1" i="1" dirty="0" err="1" smtClean="0"/>
              <a:t>poderedes</a:t>
            </a:r>
            <a:r>
              <a:rPr lang="pt-BR" sz="2800" b="1" i="1" dirty="0" smtClean="0"/>
              <a:t> </a:t>
            </a:r>
            <a:r>
              <a:rPr lang="pt-BR" sz="2800" b="1" i="1" dirty="0" err="1"/>
              <a:t>acadar</a:t>
            </a:r>
            <a:r>
              <a:rPr lang="pt-BR" sz="2800" b="1" i="1" dirty="0"/>
              <a:t> o que </a:t>
            </a:r>
            <a:r>
              <a:rPr lang="pt-BR" sz="2800" b="1" i="1" dirty="0" err="1"/>
              <a:t>andades</a:t>
            </a:r>
            <a:r>
              <a:rPr lang="pt-BR" sz="2800" b="1" i="1" dirty="0"/>
              <a:t> buscando</a:t>
            </a:r>
            <a:r>
              <a:rPr lang="pt-BR" sz="2800" b="1" i="1" dirty="0" smtClean="0"/>
              <a:t>.</a:t>
            </a:r>
            <a:endParaRPr lang="pt-BR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" y="476518"/>
            <a:ext cx="11961850" cy="49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3892" y="5762050"/>
            <a:ext cx="11041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-E </a:t>
            </a:r>
            <a:r>
              <a:rPr lang="pt-BR" sz="2800" b="1" i="1" dirty="0" err="1" smtClean="0"/>
              <a:t>aínda</a:t>
            </a:r>
            <a:r>
              <a:rPr lang="pt-BR" sz="2800" b="1" i="1" dirty="0" smtClean="0"/>
              <a:t> </a:t>
            </a:r>
            <a:r>
              <a:rPr lang="pt-BR" sz="2800" b="1" i="1" dirty="0"/>
              <a:t>que contado </a:t>
            </a:r>
            <a:r>
              <a:rPr lang="pt-BR" sz="2800" b="1" i="1" dirty="0" err="1"/>
              <a:t>así</a:t>
            </a:r>
            <a:r>
              <a:rPr lang="pt-BR" sz="2800" b="1" i="1" dirty="0"/>
              <a:t> </a:t>
            </a:r>
            <a:r>
              <a:rPr lang="pt-BR" sz="2800" b="1" i="1" dirty="0" err="1" smtClean="0"/>
              <a:t>poida</a:t>
            </a:r>
            <a:r>
              <a:rPr lang="pt-BR" sz="2800" b="1" i="1" dirty="0" smtClean="0"/>
              <a:t> parecer doado... </a:t>
            </a:r>
            <a:endParaRPr lang="pt-BR" sz="2800" b="1" i="1" dirty="0"/>
          </a:p>
          <a:p>
            <a:pPr algn="ctr"/>
            <a:r>
              <a:rPr lang="pt-BR" sz="2800" b="1" i="1" dirty="0" err="1"/>
              <a:t>f</a:t>
            </a:r>
            <a:r>
              <a:rPr lang="pt-BR" sz="2800" b="1" i="1" dirty="0" err="1" smtClean="0"/>
              <a:t>acelo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ben</a:t>
            </a:r>
            <a:r>
              <a:rPr lang="pt-BR" sz="2800" b="1" i="1" dirty="0" smtClean="0"/>
              <a:t> non </a:t>
            </a:r>
            <a:r>
              <a:rPr lang="pt-BR" sz="2800" b="1" i="1" dirty="0"/>
              <a:t>é cousa </a:t>
            </a:r>
            <a:r>
              <a:rPr lang="pt-BR" sz="2800" b="1" i="1" dirty="0" err="1"/>
              <a:t>dun</a:t>
            </a:r>
            <a:r>
              <a:rPr lang="pt-BR" sz="2800" b="1" i="1" dirty="0"/>
              <a:t> </a:t>
            </a:r>
            <a:r>
              <a:rPr lang="pt-BR" sz="2800" b="1" i="1" dirty="0" err="1" smtClean="0"/>
              <a:t>día</a:t>
            </a:r>
            <a:r>
              <a:rPr lang="pt-BR" sz="2800" b="1" i="1" dirty="0" smtClean="0"/>
              <a:t>... é </a:t>
            </a:r>
            <a:r>
              <a:rPr lang="pt-BR" sz="2800" b="1" i="1" dirty="0" err="1"/>
              <a:t>choio</a:t>
            </a:r>
            <a:r>
              <a:rPr lang="pt-BR" sz="2800" b="1" i="1" dirty="0"/>
              <a:t> de anos!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10" y="268061"/>
            <a:ext cx="6087049" cy="54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5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7280" y="5769734"/>
            <a:ext cx="10496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i="1" dirty="0" smtClean="0"/>
              <a:t>-Mais durante as prácticas podemos gozar, </a:t>
            </a:r>
          </a:p>
          <a:p>
            <a:pPr algn="ctr"/>
            <a:r>
              <a:rPr lang="gl-ES" sz="2800" b="1" i="1" dirty="0"/>
              <a:t>a</a:t>
            </a:r>
            <a:r>
              <a:rPr lang="gl-ES" sz="2800" b="1" i="1" dirty="0" smtClean="0"/>
              <a:t>prendermos máis, divertirnos e crear.</a:t>
            </a:r>
            <a:endParaRPr lang="gl-ES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5" y="342363"/>
            <a:ext cx="11075831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759852"/>
            <a:ext cx="11631245" cy="472654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0457" y="5607501"/>
            <a:ext cx="1124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Os nenos de </a:t>
            </a:r>
            <a:r>
              <a:rPr lang="gl-ES" sz="2800" b="1" dirty="0" err="1" smtClean="0"/>
              <a:t>Luisa</a:t>
            </a:r>
            <a:r>
              <a:rPr lang="gl-ES" sz="2800" b="1" dirty="0" smtClean="0"/>
              <a:t> queren ser debuxantes</a:t>
            </a:r>
          </a:p>
          <a:p>
            <a:pPr algn="ctr"/>
            <a:r>
              <a:rPr lang="gl-ES" sz="2800" b="1" dirty="0" smtClean="0"/>
              <a:t>e están todo o día co lapis e o papel, na casa... e en todas partes.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90803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r="3955"/>
          <a:stretch/>
        </p:blipFill>
        <p:spPr>
          <a:xfrm>
            <a:off x="903503" y="437882"/>
            <a:ext cx="10419417" cy="53318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4075" y="6129528"/>
            <a:ext cx="1087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 </a:t>
            </a:r>
            <a:r>
              <a:rPr lang="pt-BR" sz="2800" b="1" i="1" dirty="0" smtClean="0"/>
              <a:t>-E </a:t>
            </a:r>
            <a:r>
              <a:rPr lang="pt-BR" sz="2800" b="1" i="1" dirty="0"/>
              <a:t>a nós porque nos </a:t>
            </a:r>
            <a:r>
              <a:rPr lang="pt-BR" sz="2800" b="1" i="1" dirty="0" err="1"/>
              <a:t>fixeron</a:t>
            </a:r>
            <a:r>
              <a:rPr lang="pt-BR" sz="2800" b="1" i="1" dirty="0"/>
              <a:t> como uns </a:t>
            </a:r>
            <a:r>
              <a:rPr lang="pt-BR" sz="2800" b="1" i="1" dirty="0" err="1"/>
              <a:t>garabatos</a:t>
            </a:r>
            <a:r>
              <a:rPr lang="pt-BR" sz="2800" b="1" i="1" dirty="0"/>
              <a:t>?</a:t>
            </a:r>
            <a:endParaRPr lang="gl-ES" sz="2800" b="1" i="1" dirty="0"/>
          </a:p>
        </p:txBody>
      </p:sp>
    </p:spTree>
    <p:extLst>
      <p:ext uri="{BB962C8B-B14F-4D97-AF65-F5344CB8AC3E}">
        <p14:creationId xmlns:p14="http://schemas.microsoft.com/office/powerpoint/2010/main" val="34526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8" y="316348"/>
            <a:ext cx="9720072" cy="54010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9498" y="5784640"/>
            <a:ext cx="11067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-Para </a:t>
            </a:r>
            <a:r>
              <a:rPr lang="pt-BR" sz="2800" b="1" i="1" dirty="0"/>
              <a:t>aforrar tempo... e para dar </a:t>
            </a:r>
            <a:r>
              <a:rPr lang="pt-BR" sz="2800" b="1" i="1" dirty="0" smtClean="0"/>
              <a:t>abasto</a:t>
            </a:r>
            <a:endParaRPr lang="pt-BR" sz="2800" b="1" i="1" dirty="0"/>
          </a:p>
          <a:p>
            <a:pPr algn="ctr"/>
            <a:r>
              <a:rPr lang="pt-BR" sz="2800" b="1" i="1" dirty="0"/>
              <a:t>á </a:t>
            </a:r>
            <a:r>
              <a:rPr lang="pt-BR" sz="2800" b="1" i="1" dirty="0" err="1"/>
              <a:t>chea</a:t>
            </a:r>
            <a:r>
              <a:rPr lang="pt-BR" sz="2800" b="1" i="1" dirty="0"/>
              <a:t> de historias que </a:t>
            </a:r>
            <a:r>
              <a:rPr lang="pt-BR" sz="2800" b="1" i="1" dirty="0" err="1"/>
              <a:t>iades</a:t>
            </a:r>
            <a:r>
              <a:rPr lang="pt-BR" sz="2800" b="1" i="1" dirty="0"/>
              <a:t> </a:t>
            </a:r>
            <a:r>
              <a:rPr lang="pt-BR" sz="2800" b="1" i="1" dirty="0" err="1"/>
              <a:t>argallando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410024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76" y="271724"/>
            <a:ext cx="7630739" cy="54786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4951" y="5707365"/>
            <a:ext cx="11389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...e </a:t>
            </a:r>
            <a:r>
              <a:rPr lang="pt-BR" sz="2800" b="1" i="1" dirty="0" err="1"/>
              <a:t>máis</a:t>
            </a:r>
            <a:r>
              <a:rPr lang="pt-BR" sz="2800" b="1" i="1" dirty="0"/>
              <a:t> para que </a:t>
            </a:r>
            <a:r>
              <a:rPr lang="pt-BR" sz="2800" b="1" i="1" dirty="0" err="1"/>
              <a:t>calquera</a:t>
            </a:r>
            <a:r>
              <a:rPr lang="pt-BR" sz="2800" b="1" i="1" dirty="0"/>
              <a:t> </a:t>
            </a:r>
            <a:r>
              <a:rPr lang="pt-BR" sz="2800" b="1" i="1" dirty="0" err="1"/>
              <a:t>puidera</a:t>
            </a:r>
            <a:r>
              <a:rPr lang="pt-BR" sz="2800" b="1" i="1" dirty="0"/>
              <a:t> </a:t>
            </a:r>
            <a:r>
              <a:rPr lang="pt-BR" sz="2800" b="1" i="1" dirty="0" err="1"/>
              <a:t>retratarvos</a:t>
            </a:r>
            <a:r>
              <a:rPr lang="pt-BR" sz="2800" b="1" i="1" dirty="0"/>
              <a:t> </a:t>
            </a:r>
          </a:p>
          <a:p>
            <a:pPr algn="ctr"/>
            <a:r>
              <a:rPr lang="pt-BR" sz="2800" b="1" i="1" dirty="0"/>
              <a:t>e armar, se </a:t>
            </a:r>
            <a:r>
              <a:rPr lang="pt-BR" sz="2800" b="1" i="1" dirty="0" err="1"/>
              <a:t>quixer</a:t>
            </a:r>
            <a:r>
              <a:rPr lang="pt-BR" sz="2800" b="1" i="1" dirty="0"/>
              <a:t>, outras historias de ratos. </a:t>
            </a:r>
          </a:p>
        </p:txBody>
      </p:sp>
    </p:spTree>
    <p:extLst>
      <p:ext uri="{BB962C8B-B14F-4D97-AF65-F5344CB8AC3E}">
        <p14:creationId xmlns:p14="http://schemas.microsoft.com/office/powerpoint/2010/main" val="241599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18" y="970498"/>
            <a:ext cx="910821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10" y="334850"/>
            <a:ext cx="8747119" cy="51852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7982" y="5668729"/>
            <a:ext cx="11247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Roxelio e </a:t>
            </a:r>
            <a:r>
              <a:rPr lang="gl-ES" sz="2800" b="1" dirty="0" err="1" smtClean="0"/>
              <a:t>Luisa</a:t>
            </a:r>
            <a:r>
              <a:rPr lang="gl-ES" sz="2800" b="1" dirty="0" smtClean="0"/>
              <a:t>, ao ver a súa intención, </a:t>
            </a:r>
          </a:p>
          <a:p>
            <a:pPr algn="ctr"/>
            <a:r>
              <a:rPr lang="gl-ES" sz="2800" b="1" dirty="0" smtClean="0"/>
              <a:t>dixeron de axudarlles con algunhas leccións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426595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/>
          <a:stretch/>
        </p:blipFill>
        <p:spPr>
          <a:xfrm>
            <a:off x="489345" y="1004553"/>
            <a:ext cx="11242794" cy="48378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10804" y="6103443"/>
            <a:ext cx="10599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e </a:t>
            </a:r>
            <a:r>
              <a:rPr lang="pt-BR" sz="2800" b="1" dirty="0" err="1" smtClean="0"/>
              <a:t>leváronos</a:t>
            </a:r>
            <a:r>
              <a:rPr lang="pt-BR" sz="2800" b="1" dirty="0" smtClean="0"/>
              <a:t> a unhas aulas 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52744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6" y="1159102"/>
            <a:ext cx="11883598" cy="43267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9497" y="5681610"/>
            <a:ext cx="10886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nas que </a:t>
            </a:r>
            <a:r>
              <a:rPr lang="pt-BR" sz="2800" b="1" dirty="0" err="1" smtClean="0"/>
              <a:t>un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profesor</a:t>
            </a:r>
            <a:r>
              <a:rPr lang="pt-BR" sz="2800" b="1" dirty="0" smtClean="0"/>
              <a:t> </a:t>
            </a:r>
          </a:p>
          <a:p>
            <a:pPr algn="ctr"/>
            <a:r>
              <a:rPr lang="pt-BR" sz="2800" b="1" dirty="0" smtClean="0"/>
              <a:t>os vai apoiar coas </a:t>
            </a:r>
            <a:r>
              <a:rPr lang="pt-BR" sz="2800" b="1" dirty="0" err="1" smtClean="0"/>
              <a:t>súas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indicacións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8314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/>
          <a:stretch/>
        </p:blipFill>
        <p:spPr>
          <a:xfrm>
            <a:off x="231817" y="502278"/>
            <a:ext cx="11684895" cy="50285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5225" y="5910260"/>
            <a:ext cx="10758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A cousa é </a:t>
            </a:r>
            <a:r>
              <a:rPr lang="pt-BR" sz="2800" b="1" i="1" dirty="0" err="1" smtClean="0"/>
              <a:t>sinxela</a:t>
            </a:r>
            <a:r>
              <a:rPr lang="pt-BR" sz="2800" b="1" i="1" dirty="0" smtClean="0"/>
              <a:t>. </a:t>
            </a:r>
            <a:r>
              <a:rPr lang="pt-BR" sz="2800" b="1" dirty="0" smtClean="0"/>
              <a:t>-</a:t>
            </a:r>
            <a:r>
              <a:rPr lang="pt-BR" sz="2800" b="1" dirty="0" err="1" smtClean="0"/>
              <a:t>díxolle-lo</a:t>
            </a:r>
            <a:r>
              <a:rPr lang="pt-BR" sz="2800" b="1" dirty="0" smtClean="0"/>
              <a:t> mestre-.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5678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51" y="1506828"/>
            <a:ext cx="10323972" cy="382657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8768" y="5823278"/>
            <a:ext cx="11243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800" b="1" dirty="0" smtClean="0"/>
              <a:t>–</a:t>
            </a:r>
            <a:r>
              <a:rPr lang="gl-ES" sz="2800" b="1" i="1" dirty="0" smtClean="0"/>
              <a:t>Todo é cuestión de ver, coñecer, e traballar con interese</a:t>
            </a:r>
            <a:r>
              <a:rPr lang="gl-ES" sz="2800" b="1" dirty="0" smtClean="0"/>
              <a:t>.</a:t>
            </a:r>
            <a:endParaRPr lang="gl-ES" sz="2800" b="1" dirty="0"/>
          </a:p>
        </p:txBody>
      </p:sp>
    </p:spTree>
    <p:extLst>
      <p:ext uri="{BB962C8B-B14F-4D97-AF65-F5344CB8AC3E}">
        <p14:creationId xmlns:p14="http://schemas.microsoft.com/office/powerpoint/2010/main" val="376329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8" y="2029013"/>
            <a:ext cx="9450080" cy="41458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>
          <a:xfrm>
            <a:off x="3883544" y="0"/>
            <a:ext cx="7836231" cy="387654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6038" y="6174829"/>
            <a:ext cx="11423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Ver e </a:t>
            </a:r>
            <a:r>
              <a:rPr lang="pt-BR" sz="2800" b="1" i="1" dirty="0"/>
              <a:t>apreciar as </a:t>
            </a:r>
            <a:r>
              <a:rPr lang="pt-BR" sz="2800" b="1" i="1" dirty="0" smtClean="0"/>
              <a:t>formas, </a:t>
            </a:r>
            <a:r>
              <a:rPr lang="pt-BR" sz="2800" b="1" i="1" dirty="0"/>
              <a:t>e as </a:t>
            </a:r>
            <a:r>
              <a:rPr lang="pt-BR" sz="2800" b="1" i="1" dirty="0" err="1"/>
              <a:t>proporcións</a:t>
            </a:r>
            <a:r>
              <a:rPr lang="pt-BR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89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3487" y="6158128"/>
            <a:ext cx="11449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e </a:t>
            </a:r>
            <a:r>
              <a:rPr lang="pt-BR" sz="2800" b="1" i="1" dirty="0" err="1" smtClean="0"/>
              <a:t>irlle</a:t>
            </a:r>
            <a:r>
              <a:rPr lang="pt-BR" sz="2800" b="1" i="1" dirty="0" smtClean="0"/>
              <a:t> </a:t>
            </a:r>
            <a:r>
              <a:rPr lang="pt-BR" sz="2800" b="1" i="1" dirty="0" err="1" smtClean="0"/>
              <a:t>engadindo</a:t>
            </a:r>
            <a:r>
              <a:rPr lang="pt-BR" sz="2800" b="1" i="1" dirty="0" smtClean="0"/>
              <a:t> logo os </a:t>
            </a:r>
            <a:r>
              <a:rPr lang="pt-BR" sz="2800" b="1" i="1" dirty="0" err="1" smtClean="0"/>
              <a:t>detalles</a:t>
            </a:r>
            <a:r>
              <a:rPr lang="pt-BR" sz="2800" b="1" i="1" dirty="0" smtClean="0"/>
              <a:t>, arredor. </a:t>
            </a:r>
            <a:endParaRPr lang="pt-BR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b="8106"/>
          <a:stretch/>
        </p:blipFill>
        <p:spPr>
          <a:xfrm>
            <a:off x="1725770" y="257577"/>
            <a:ext cx="8538556" cy="59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7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333</Words>
  <Application>Microsoft Office PowerPoint</Application>
  <PresentationFormat>Panorámica</PresentationFormat>
  <Paragraphs>35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</dc:creator>
  <cp:lastModifiedBy>Mon</cp:lastModifiedBy>
  <cp:revision>46</cp:revision>
  <dcterms:created xsi:type="dcterms:W3CDTF">2025-01-27T11:12:37Z</dcterms:created>
  <dcterms:modified xsi:type="dcterms:W3CDTF">2025-02-20T11:11:30Z</dcterms:modified>
</cp:coreProperties>
</file>